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37E"/>
    <a:srgbClr val="47843A"/>
    <a:srgbClr val="18506C"/>
    <a:srgbClr val="A184BE"/>
    <a:srgbClr val="7EC171"/>
    <a:srgbClr val="5BB0DB"/>
    <a:srgbClr val="D2565F"/>
    <a:srgbClr val="9B2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9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3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1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3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2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7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3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AC7E5-1282-4C0E-8CFE-17066AAAD72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E0C2-CDC8-470F-A087-47FA58DC4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1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18486A-538F-4F82-86D6-E5B5EF0F69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62"/>
          <a:stretch/>
        </p:blipFill>
        <p:spPr>
          <a:xfrm rot="16200000">
            <a:off x="-716914" y="2367352"/>
            <a:ext cx="9638621" cy="5438678"/>
          </a:xfrm>
          <a:prstGeom prst="rect">
            <a:avLst/>
          </a:prstGeom>
        </p:spPr>
      </p:pic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223EAD2-F467-4FC3-BC6A-E953FC68468A}"/>
              </a:ext>
            </a:extLst>
          </p:cNvPr>
          <p:cNvCxnSpPr>
            <a:cxnSpLocks/>
          </p:cNvCxnSpPr>
          <p:nvPr/>
        </p:nvCxnSpPr>
        <p:spPr>
          <a:xfrm>
            <a:off x="0" y="7081955"/>
            <a:ext cx="6715753" cy="74982"/>
          </a:xfrm>
          <a:prstGeom prst="line">
            <a:avLst/>
          </a:prstGeom>
          <a:ln w="38100">
            <a:solidFill>
              <a:srgbClr val="18506C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350754B-507D-4C7C-98DD-2F05F7DA1580}"/>
              </a:ext>
            </a:extLst>
          </p:cNvPr>
          <p:cNvCxnSpPr>
            <a:cxnSpLocks/>
          </p:cNvCxnSpPr>
          <p:nvPr/>
        </p:nvCxnSpPr>
        <p:spPr>
          <a:xfrm>
            <a:off x="36264" y="5609345"/>
            <a:ext cx="6715753" cy="74982"/>
          </a:xfrm>
          <a:prstGeom prst="line">
            <a:avLst/>
          </a:prstGeom>
          <a:ln w="38100">
            <a:solidFill>
              <a:srgbClr val="47843A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CFD2513-B40D-4CD7-B32D-EA49417BF234}"/>
              </a:ext>
            </a:extLst>
          </p:cNvPr>
          <p:cNvCxnSpPr>
            <a:cxnSpLocks/>
          </p:cNvCxnSpPr>
          <p:nvPr/>
        </p:nvCxnSpPr>
        <p:spPr>
          <a:xfrm>
            <a:off x="57550" y="3338280"/>
            <a:ext cx="6715753" cy="74982"/>
          </a:xfrm>
          <a:prstGeom prst="line">
            <a:avLst/>
          </a:prstGeom>
          <a:ln w="38100">
            <a:solidFill>
              <a:srgbClr val="61437E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0B1CB5A-19E9-4112-897C-C2F566CEEB49}"/>
              </a:ext>
            </a:extLst>
          </p:cNvPr>
          <p:cNvGrpSpPr/>
          <p:nvPr/>
        </p:nvGrpSpPr>
        <p:grpSpPr>
          <a:xfrm>
            <a:off x="3487514" y="9247260"/>
            <a:ext cx="504000" cy="504000"/>
            <a:chOff x="-3850105" y="2983832"/>
            <a:chExt cx="504000" cy="504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3298F90-C321-4E26-9706-75F95420CFE8}"/>
                </a:ext>
              </a:extLst>
            </p:cNvPr>
            <p:cNvSpPr/>
            <p:nvPr/>
          </p:nvSpPr>
          <p:spPr>
            <a:xfrm>
              <a:off x="-3850105" y="2983832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989101A1-3631-496D-B5F6-0CEAA8E913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r="10000" b="13333"/>
            <a:stretch/>
          </p:blipFill>
          <p:spPr>
            <a:xfrm>
              <a:off x="-3743913" y="3071943"/>
              <a:ext cx="317005" cy="329103"/>
            </a:xfrm>
            <a:prstGeom prst="rect">
              <a:avLst/>
            </a:prstGeom>
          </p:spPr>
        </p:pic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316C82AC-4D71-4D93-8EB0-96A2B96A72AE}"/>
              </a:ext>
            </a:extLst>
          </p:cNvPr>
          <p:cNvSpPr/>
          <p:nvPr/>
        </p:nvSpPr>
        <p:spPr>
          <a:xfrm flipH="1">
            <a:off x="4016903" y="9362460"/>
            <a:ext cx="1508621" cy="273600"/>
          </a:xfrm>
          <a:prstGeom prst="homePlate">
            <a:avLst/>
          </a:prstGeom>
          <a:solidFill>
            <a:srgbClr val="D2565F"/>
          </a:solidFill>
          <a:ln>
            <a:solidFill>
              <a:srgbClr val="9B2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My New School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5616F5-FF22-41EB-BF5F-17B55CFDACA5}"/>
              </a:ext>
            </a:extLst>
          </p:cNvPr>
          <p:cNvGrpSpPr/>
          <p:nvPr/>
        </p:nvGrpSpPr>
        <p:grpSpPr>
          <a:xfrm>
            <a:off x="3367746" y="8323679"/>
            <a:ext cx="504000" cy="504000"/>
            <a:chOff x="-3850105" y="2983832"/>
            <a:chExt cx="504000" cy="5040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D97D1AE-688B-4946-88D8-F1966D2C87FB}"/>
                </a:ext>
              </a:extLst>
            </p:cNvPr>
            <p:cNvSpPr/>
            <p:nvPr/>
          </p:nvSpPr>
          <p:spPr>
            <a:xfrm>
              <a:off x="-3850105" y="2983832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 descr="A close up of a logo&#10;&#10;Description automatically generated">
              <a:extLst>
                <a:ext uri="{FF2B5EF4-FFF2-40B4-BE49-F238E27FC236}">
                  <a16:creationId xmlns:a16="http://schemas.microsoft.com/office/drawing/2014/main" id="{4D13ECE8-F7CC-4764-AA51-E7771C2F0D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r="10000" b="13333"/>
            <a:stretch/>
          </p:blipFill>
          <p:spPr>
            <a:xfrm>
              <a:off x="-3743913" y="3071943"/>
              <a:ext cx="317005" cy="329103"/>
            </a:xfrm>
            <a:prstGeom prst="rect">
              <a:avLst/>
            </a:prstGeom>
          </p:spPr>
        </p:pic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D922B9E-CB30-4FD0-930D-D34249E0D151}"/>
              </a:ext>
            </a:extLst>
          </p:cNvPr>
          <p:cNvSpPr/>
          <p:nvPr/>
        </p:nvSpPr>
        <p:spPr>
          <a:xfrm flipH="1">
            <a:off x="3829551" y="8539315"/>
            <a:ext cx="1932392" cy="273600"/>
          </a:xfrm>
          <a:prstGeom prst="homePlate">
            <a:avLst/>
          </a:prstGeom>
          <a:solidFill>
            <a:srgbClr val="D2565F"/>
          </a:solidFill>
          <a:ln>
            <a:solidFill>
              <a:srgbClr val="9B2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Friendship and Bullying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F4F02B-3E0A-4ECB-BE10-44410F666790}"/>
              </a:ext>
            </a:extLst>
          </p:cNvPr>
          <p:cNvSpPr/>
          <p:nvPr/>
        </p:nvSpPr>
        <p:spPr>
          <a:xfrm>
            <a:off x="3050907" y="8710938"/>
            <a:ext cx="504000" cy="504000"/>
          </a:xfrm>
          <a:prstGeom prst="ellipse">
            <a:avLst/>
          </a:prstGeom>
          <a:ln w="76200">
            <a:solidFill>
              <a:srgbClr val="9B293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E2E7A86-E44E-45A7-B84D-0984A134CA04}"/>
              </a:ext>
            </a:extLst>
          </p:cNvPr>
          <p:cNvSpPr/>
          <p:nvPr/>
        </p:nvSpPr>
        <p:spPr>
          <a:xfrm>
            <a:off x="2239082" y="8518195"/>
            <a:ext cx="504000" cy="504000"/>
          </a:xfrm>
          <a:prstGeom prst="ellipse">
            <a:avLst/>
          </a:prstGeom>
          <a:ln w="76200">
            <a:solidFill>
              <a:srgbClr val="9B293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C4AF31E-AD8E-4A6C-A126-887ED4547401}"/>
              </a:ext>
            </a:extLst>
          </p:cNvPr>
          <p:cNvGrpSpPr/>
          <p:nvPr/>
        </p:nvGrpSpPr>
        <p:grpSpPr>
          <a:xfrm>
            <a:off x="2570435" y="8130936"/>
            <a:ext cx="504000" cy="504000"/>
            <a:chOff x="2145244" y="8058786"/>
            <a:chExt cx="504000" cy="5040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0F076B-CE59-4D7E-AF05-84876AF4FC40}"/>
                </a:ext>
              </a:extLst>
            </p:cNvPr>
            <p:cNvSpPr/>
            <p:nvPr/>
          </p:nvSpPr>
          <p:spPr>
            <a:xfrm>
              <a:off x="2145244" y="8058786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 descr="A close up of a logo&#10;&#10;Description automatically generated">
              <a:extLst>
                <a:ext uri="{FF2B5EF4-FFF2-40B4-BE49-F238E27FC236}">
                  <a16:creationId xmlns:a16="http://schemas.microsoft.com/office/drawing/2014/main" id="{2C5E2F69-496F-4B35-8251-32B7DCA954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" t="1635" r="7934" b="15606"/>
            <a:stretch/>
          </p:blipFill>
          <p:spPr>
            <a:xfrm>
              <a:off x="2241340" y="8147473"/>
              <a:ext cx="334529" cy="327600"/>
            </a:xfrm>
            <a:prstGeom prst="rect">
              <a:avLst/>
            </a:prstGeom>
          </p:spPr>
        </p:pic>
      </p:grp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B3900534-882F-4510-A1CD-020CB62074AB}"/>
              </a:ext>
            </a:extLst>
          </p:cNvPr>
          <p:cNvSpPr/>
          <p:nvPr/>
        </p:nvSpPr>
        <p:spPr>
          <a:xfrm rot="21413772">
            <a:off x="678817" y="8826138"/>
            <a:ext cx="1631190" cy="273600"/>
          </a:xfrm>
          <a:prstGeom prst="homePlate">
            <a:avLst/>
          </a:prstGeom>
          <a:solidFill>
            <a:srgbClr val="D2565F"/>
          </a:solidFill>
          <a:ln>
            <a:solidFill>
              <a:srgbClr val="9B2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Puberty &amp; Hygiene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6EEAED-93D1-4DD9-BF9F-351C7B34FC00}"/>
              </a:ext>
            </a:extLst>
          </p:cNvPr>
          <p:cNvGrpSpPr/>
          <p:nvPr/>
        </p:nvGrpSpPr>
        <p:grpSpPr>
          <a:xfrm>
            <a:off x="1823589" y="7928822"/>
            <a:ext cx="504000" cy="504000"/>
            <a:chOff x="-3850105" y="2983832"/>
            <a:chExt cx="504000" cy="504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C932342-62BC-4791-BD0A-87CCB621095A}"/>
                </a:ext>
              </a:extLst>
            </p:cNvPr>
            <p:cNvSpPr/>
            <p:nvPr/>
          </p:nvSpPr>
          <p:spPr>
            <a:xfrm>
              <a:off x="-3850105" y="2983832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32" descr="A close up of a logo&#10;&#10;Description automatically generated">
              <a:extLst>
                <a:ext uri="{FF2B5EF4-FFF2-40B4-BE49-F238E27FC236}">
                  <a16:creationId xmlns:a16="http://schemas.microsoft.com/office/drawing/2014/main" id="{4A25610C-AAA0-41BE-BAC3-17AE0F5BED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r="10000" b="13333"/>
            <a:stretch/>
          </p:blipFill>
          <p:spPr>
            <a:xfrm>
              <a:off x="-3743913" y="3071943"/>
              <a:ext cx="317005" cy="329103"/>
            </a:xfrm>
            <a:prstGeom prst="rect">
              <a:avLst/>
            </a:prstGeom>
          </p:spPr>
        </p:pic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1C79E5F2-53AC-4CAA-AE1C-4FC0DD6BD1A6}"/>
              </a:ext>
            </a:extLst>
          </p:cNvPr>
          <p:cNvSpPr/>
          <p:nvPr/>
        </p:nvSpPr>
        <p:spPr>
          <a:xfrm>
            <a:off x="1323347" y="7946210"/>
            <a:ext cx="504000" cy="504000"/>
          </a:xfrm>
          <a:prstGeom prst="ellipse">
            <a:avLst/>
          </a:prstGeom>
          <a:ln w="76200">
            <a:solidFill>
              <a:srgbClr val="9B293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886287E3-5B93-436E-8528-430F9780249A}"/>
              </a:ext>
            </a:extLst>
          </p:cNvPr>
          <p:cNvSpPr/>
          <p:nvPr/>
        </p:nvSpPr>
        <p:spPr>
          <a:xfrm>
            <a:off x="124341" y="8058007"/>
            <a:ext cx="1212387" cy="273600"/>
          </a:xfrm>
          <a:prstGeom prst="homePlate">
            <a:avLst/>
          </a:prstGeom>
          <a:solidFill>
            <a:srgbClr val="D2565F"/>
          </a:solidFill>
          <a:ln>
            <a:solidFill>
              <a:srgbClr val="9B2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Healthy Living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5B86968-0293-410F-812F-D3928BA486C0}"/>
              </a:ext>
            </a:extLst>
          </p:cNvPr>
          <p:cNvGrpSpPr/>
          <p:nvPr/>
        </p:nvGrpSpPr>
        <p:grpSpPr>
          <a:xfrm>
            <a:off x="1841784" y="6460194"/>
            <a:ext cx="504000" cy="504000"/>
            <a:chOff x="2612978" y="6398405"/>
            <a:chExt cx="504000" cy="5040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188A166-FD50-4861-8FE2-5C9C876802C4}"/>
                </a:ext>
              </a:extLst>
            </p:cNvPr>
            <p:cNvSpPr/>
            <p:nvPr/>
          </p:nvSpPr>
          <p:spPr>
            <a:xfrm>
              <a:off x="2612978" y="6398405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6" name="Picture 45" descr="A close up of a logo&#10;&#10;Description automatically generated">
              <a:extLst>
                <a:ext uri="{FF2B5EF4-FFF2-40B4-BE49-F238E27FC236}">
                  <a16:creationId xmlns:a16="http://schemas.microsoft.com/office/drawing/2014/main" id="{77AB0B7D-DDCC-47F9-BAB5-E22786EC7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" t="1635" r="7934" b="15606"/>
            <a:stretch/>
          </p:blipFill>
          <p:spPr>
            <a:xfrm>
              <a:off x="2712653" y="6502736"/>
              <a:ext cx="334529" cy="327600"/>
            </a:xfrm>
            <a:prstGeom prst="rect">
              <a:avLst/>
            </a:prstGeom>
          </p:spPr>
        </p:pic>
      </p:grpSp>
      <p:sp>
        <p:nvSpPr>
          <p:cNvPr id="48" name="Arrow: Pentagon 47">
            <a:extLst>
              <a:ext uri="{FF2B5EF4-FFF2-40B4-BE49-F238E27FC236}">
                <a16:creationId xmlns:a16="http://schemas.microsoft.com/office/drawing/2014/main" id="{04A088FD-92BC-436D-8A5A-F5C6609D8CFC}"/>
              </a:ext>
            </a:extLst>
          </p:cNvPr>
          <p:cNvSpPr/>
          <p:nvPr/>
        </p:nvSpPr>
        <p:spPr>
          <a:xfrm rot="2256641">
            <a:off x="620154" y="6033851"/>
            <a:ext cx="1419227" cy="273600"/>
          </a:xfrm>
          <a:prstGeom prst="homePlate">
            <a:avLst/>
          </a:prstGeom>
          <a:solidFill>
            <a:srgbClr val="5BB0DB"/>
          </a:solidFill>
          <a:ln>
            <a:solidFill>
              <a:srgbClr val="185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Drugs &amp; Alcohol 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2935ECB-FBA1-4F4F-9A87-1BD81E148C17}"/>
              </a:ext>
            </a:extLst>
          </p:cNvPr>
          <p:cNvGrpSpPr/>
          <p:nvPr/>
        </p:nvGrpSpPr>
        <p:grpSpPr>
          <a:xfrm>
            <a:off x="3431748" y="6126970"/>
            <a:ext cx="504000" cy="504000"/>
            <a:chOff x="-3850105" y="2983832"/>
            <a:chExt cx="504000" cy="50400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B48BE2A-C3EE-469D-80C5-C59FB96CEA42}"/>
                </a:ext>
              </a:extLst>
            </p:cNvPr>
            <p:cNvSpPr/>
            <p:nvPr/>
          </p:nvSpPr>
          <p:spPr>
            <a:xfrm>
              <a:off x="-3850105" y="2983832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" name="Picture 50" descr="A close up of a logo&#10;&#10;Description automatically generated">
              <a:extLst>
                <a:ext uri="{FF2B5EF4-FFF2-40B4-BE49-F238E27FC236}">
                  <a16:creationId xmlns:a16="http://schemas.microsoft.com/office/drawing/2014/main" id="{6E062B19-1547-479B-88EE-1BFEDD5759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r="10000" b="13333"/>
            <a:stretch/>
          </p:blipFill>
          <p:spPr>
            <a:xfrm>
              <a:off x="-3743913" y="3071943"/>
              <a:ext cx="317005" cy="329103"/>
            </a:xfrm>
            <a:prstGeom prst="rect">
              <a:avLst/>
            </a:prstGeom>
          </p:spPr>
        </p:pic>
      </p:grp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4585A311-AFE7-4CF4-BF8F-0FC89D1B2B7A}"/>
              </a:ext>
            </a:extLst>
          </p:cNvPr>
          <p:cNvSpPr/>
          <p:nvPr/>
        </p:nvSpPr>
        <p:spPr>
          <a:xfrm rot="12858517" flipV="1">
            <a:off x="3754127" y="7261494"/>
            <a:ext cx="1254638" cy="273600"/>
          </a:xfrm>
          <a:prstGeom prst="homePlate">
            <a:avLst/>
          </a:prstGeom>
          <a:solidFill>
            <a:srgbClr val="5BB0DB"/>
          </a:solidFill>
          <a:ln>
            <a:solidFill>
              <a:srgbClr val="185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Relationships 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C3604BA-D95D-40D4-A868-67813BB076A7}"/>
              </a:ext>
            </a:extLst>
          </p:cNvPr>
          <p:cNvGrpSpPr/>
          <p:nvPr/>
        </p:nvGrpSpPr>
        <p:grpSpPr>
          <a:xfrm>
            <a:off x="2651169" y="6364196"/>
            <a:ext cx="504000" cy="504000"/>
            <a:chOff x="4314664" y="6183897"/>
            <a:chExt cx="504000" cy="5040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FF8423E-F664-40F1-8C90-05DE1C295F5A}"/>
                </a:ext>
              </a:extLst>
            </p:cNvPr>
            <p:cNvSpPr/>
            <p:nvPr/>
          </p:nvSpPr>
          <p:spPr>
            <a:xfrm>
              <a:off x="4314664" y="6183897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0" name="Picture 59" descr="A close up of a logo&#10;&#10;Description automatically generated">
              <a:extLst>
                <a:ext uri="{FF2B5EF4-FFF2-40B4-BE49-F238E27FC236}">
                  <a16:creationId xmlns:a16="http://schemas.microsoft.com/office/drawing/2014/main" id="{F82FA5B0-305C-46C1-B22D-7ECA2056BB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40" t="10383" r="23926" b="26628"/>
            <a:stretch/>
          </p:blipFill>
          <p:spPr>
            <a:xfrm>
              <a:off x="4455174" y="6272097"/>
              <a:ext cx="267505" cy="327600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16464AC-EDCC-4312-BEBF-3B52C81E6759}"/>
              </a:ext>
            </a:extLst>
          </p:cNvPr>
          <p:cNvGrpSpPr/>
          <p:nvPr/>
        </p:nvGrpSpPr>
        <p:grpSpPr>
          <a:xfrm>
            <a:off x="1315432" y="7210153"/>
            <a:ext cx="504000" cy="504000"/>
            <a:chOff x="1125237" y="6591024"/>
            <a:chExt cx="504000" cy="5040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C89AA5F-4C25-4232-ABEF-6DECF1C01ED9}"/>
                </a:ext>
              </a:extLst>
            </p:cNvPr>
            <p:cNvSpPr/>
            <p:nvPr/>
          </p:nvSpPr>
          <p:spPr>
            <a:xfrm>
              <a:off x="1125237" y="6591024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1" name="Picture 60" descr="A close up of a logo&#10;&#10;Description automatically generated">
              <a:extLst>
                <a:ext uri="{FF2B5EF4-FFF2-40B4-BE49-F238E27FC236}">
                  <a16:creationId xmlns:a16="http://schemas.microsoft.com/office/drawing/2014/main" id="{5048F4BB-8CE9-4E41-9840-09790A4993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40" t="10383" r="23926" b="26628"/>
            <a:stretch/>
          </p:blipFill>
          <p:spPr>
            <a:xfrm>
              <a:off x="1257089" y="6708839"/>
              <a:ext cx="267505" cy="327600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A50BD84-E9E4-4392-AC80-E698D045EAEF}"/>
              </a:ext>
            </a:extLst>
          </p:cNvPr>
          <p:cNvGrpSpPr/>
          <p:nvPr/>
        </p:nvGrpSpPr>
        <p:grpSpPr>
          <a:xfrm>
            <a:off x="1815753" y="7219440"/>
            <a:ext cx="504000" cy="504000"/>
            <a:chOff x="1556384" y="6875753"/>
            <a:chExt cx="504000" cy="5040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90EF3B9-D4F8-4AFC-BAFB-F52D510975C2}"/>
                </a:ext>
              </a:extLst>
            </p:cNvPr>
            <p:cNvSpPr/>
            <p:nvPr/>
          </p:nvSpPr>
          <p:spPr>
            <a:xfrm>
              <a:off x="1556384" y="6875753"/>
              <a:ext cx="504000" cy="504000"/>
            </a:xfrm>
            <a:prstGeom prst="ellipse">
              <a:avLst/>
            </a:prstGeom>
            <a:ln w="76200">
              <a:solidFill>
                <a:srgbClr val="9B293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 descr="A close up of a logo&#10;&#10;Description automatically generated">
              <a:extLst>
                <a:ext uri="{FF2B5EF4-FFF2-40B4-BE49-F238E27FC236}">
                  <a16:creationId xmlns:a16="http://schemas.microsoft.com/office/drawing/2014/main" id="{AA955CCE-2183-4192-9CC4-AB624DAFAE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55" t="6465" r="18644" b="28018"/>
            <a:stretch/>
          </p:blipFill>
          <p:spPr>
            <a:xfrm>
              <a:off x="1664922" y="6946924"/>
              <a:ext cx="288525" cy="327600"/>
            </a:xfrm>
            <a:prstGeom prst="rect">
              <a:avLst/>
            </a:prstGeom>
          </p:spPr>
        </p:pic>
      </p:grpSp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5E7018D7-08B1-4BAD-89A8-B10709269547}"/>
              </a:ext>
            </a:extLst>
          </p:cNvPr>
          <p:cNvSpPr/>
          <p:nvPr/>
        </p:nvSpPr>
        <p:spPr>
          <a:xfrm rot="14209918" flipH="1" flipV="1">
            <a:off x="2032315" y="5836833"/>
            <a:ext cx="1037727" cy="273600"/>
          </a:xfrm>
          <a:prstGeom prst="homePlate">
            <a:avLst/>
          </a:prstGeom>
          <a:solidFill>
            <a:srgbClr val="5BB0DB"/>
          </a:solidFill>
          <a:ln>
            <a:solidFill>
              <a:srgbClr val="185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My future 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768998E-B7CA-4646-A9BF-7FF633DF5329}"/>
              </a:ext>
            </a:extLst>
          </p:cNvPr>
          <p:cNvGrpSpPr/>
          <p:nvPr/>
        </p:nvGrpSpPr>
        <p:grpSpPr>
          <a:xfrm>
            <a:off x="4258294" y="6382785"/>
            <a:ext cx="504000" cy="504000"/>
            <a:chOff x="4453064" y="5645749"/>
            <a:chExt cx="504000" cy="5040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A5C9F24-5192-4D42-838F-6BF928E458A3}"/>
                </a:ext>
              </a:extLst>
            </p:cNvPr>
            <p:cNvSpPr/>
            <p:nvPr/>
          </p:nvSpPr>
          <p:spPr>
            <a:xfrm>
              <a:off x="4453064" y="5645749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6" name="Picture 65" descr="A close up of a logo&#10;&#10;Description automatically generated">
              <a:extLst>
                <a:ext uri="{FF2B5EF4-FFF2-40B4-BE49-F238E27FC236}">
                  <a16:creationId xmlns:a16="http://schemas.microsoft.com/office/drawing/2014/main" id="{CD2D6E89-FB32-40F5-B252-9F9ACE7C76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55" t="6465" r="18644" b="28018"/>
            <a:stretch/>
          </p:blipFill>
          <p:spPr>
            <a:xfrm>
              <a:off x="4576215" y="5720310"/>
              <a:ext cx="288525" cy="327600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829C518-90EC-40E4-BACD-9308BF683DBF}"/>
              </a:ext>
            </a:extLst>
          </p:cNvPr>
          <p:cNvGrpSpPr/>
          <p:nvPr/>
        </p:nvGrpSpPr>
        <p:grpSpPr>
          <a:xfrm>
            <a:off x="4731780" y="5811728"/>
            <a:ext cx="504000" cy="504000"/>
            <a:chOff x="4454117" y="4691470"/>
            <a:chExt cx="504000" cy="5040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706484B-2C50-47C7-BAC9-60860198056B}"/>
                </a:ext>
              </a:extLst>
            </p:cNvPr>
            <p:cNvSpPr/>
            <p:nvPr/>
          </p:nvSpPr>
          <p:spPr>
            <a:xfrm>
              <a:off x="4454117" y="4691470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8" name="Picture 67" descr="A close up of a logo&#10;&#10;Description automatically generated">
              <a:extLst>
                <a:ext uri="{FF2B5EF4-FFF2-40B4-BE49-F238E27FC236}">
                  <a16:creationId xmlns:a16="http://schemas.microsoft.com/office/drawing/2014/main" id="{CCE61665-44D8-4EEF-BD8D-DD4386A51D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55" t="6465" r="18644" b="28018"/>
            <a:stretch/>
          </p:blipFill>
          <p:spPr>
            <a:xfrm>
              <a:off x="4563276" y="4749383"/>
              <a:ext cx="288525" cy="327600"/>
            </a:xfrm>
            <a:prstGeom prst="rect">
              <a:avLst/>
            </a:prstGeom>
          </p:spPr>
        </p:pic>
      </p:grp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1CBB3CBD-0DCC-467F-ABFC-0F657754D46F}"/>
              </a:ext>
            </a:extLst>
          </p:cNvPr>
          <p:cNvSpPr/>
          <p:nvPr/>
        </p:nvSpPr>
        <p:spPr>
          <a:xfrm rot="11474299" flipH="1" flipV="1">
            <a:off x="3446612" y="5777856"/>
            <a:ext cx="1329698" cy="272989"/>
          </a:xfrm>
          <a:prstGeom prst="homePlate">
            <a:avLst/>
          </a:prstGeom>
          <a:solidFill>
            <a:srgbClr val="5BB0DB"/>
          </a:solidFill>
          <a:ln>
            <a:solidFill>
              <a:srgbClr val="185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Human Rights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09F124C-D9F4-4ED0-9D9E-AE091124AC5C}"/>
              </a:ext>
            </a:extLst>
          </p:cNvPr>
          <p:cNvGrpSpPr/>
          <p:nvPr/>
        </p:nvGrpSpPr>
        <p:grpSpPr>
          <a:xfrm>
            <a:off x="4731780" y="5059315"/>
            <a:ext cx="504000" cy="504000"/>
            <a:chOff x="4212665" y="3842579"/>
            <a:chExt cx="504000" cy="50400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E6C033D-931E-44B0-9A9F-6802C191C145}"/>
                </a:ext>
              </a:extLst>
            </p:cNvPr>
            <p:cNvSpPr/>
            <p:nvPr/>
          </p:nvSpPr>
          <p:spPr>
            <a:xfrm>
              <a:off x="4212665" y="3842579"/>
              <a:ext cx="504000" cy="504000"/>
            </a:xfrm>
            <a:prstGeom prst="ellipse">
              <a:avLst/>
            </a:prstGeom>
            <a:ln w="76200">
              <a:solidFill>
                <a:srgbClr val="47843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2" name="Picture 71" descr="A close up of a logo&#10;&#10;Description automatically generated">
              <a:extLst>
                <a:ext uri="{FF2B5EF4-FFF2-40B4-BE49-F238E27FC236}">
                  <a16:creationId xmlns:a16="http://schemas.microsoft.com/office/drawing/2014/main" id="{CA637AC5-07A8-4368-A183-0A1D4A949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55" t="6465" r="18644" b="28018"/>
            <a:stretch/>
          </p:blipFill>
          <p:spPr>
            <a:xfrm>
              <a:off x="4321824" y="3900492"/>
              <a:ext cx="288525" cy="327600"/>
            </a:xfrm>
            <a:prstGeom prst="rect">
              <a:avLst/>
            </a:prstGeom>
          </p:spPr>
        </p:pic>
      </p:grpSp>
      <p:sp>
        <p:nvSpPr>
          <p:cNvPr id="71" name="Arrow: Pentagon 70">
            <a:extLst>
              <a:ext uri="{FF2B5EF4-FFF2-40B4-BE49-F238E27FC236}">
                <a16:creationId xmlns:a16="http://schemas.microsoft.com/office/drawing/2014/main" id="{92F8613D-6635-4EC4-914D-BF73DA488E40}"/>
              </a:ext>
            </a:extLst>
          </p:cNvPr>
          <p:cNvSpPr/>
          <p:nvPr/>
        </p:nvSpPr>
        <p:spPr>
          <a:xfrm flipH="1">
            <a:off x="5213447" y="5013285"/>
            <a:ext cx="1506568" cy="496488"/>
          </a:xfrm>
          <a:prstGeom prst="homePlate">
            <a:avLst/>
          </a:prstGeom>
          <a:solidFill>
            <a:srgbClr val="7EC171"/>
          </a:solidFill>
          <a:ln>
            <a:solidFill>
              <a:srgbClr val="478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E-Safety &amp; Digital Citizenship</a:t>
            </a: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EC905191-0006-4CD6-967F-50C6971E7F7A}"/>
              </a:ext>
            </a:extLst>
          </p:cNvPr>
          <p:cNvSpPr/>
          <p:nvPr/>
        </p:nvSpPr>
        <p:spPr>
          <a:xfrm rot="21116963">
            <a:off x="1915677" y="4663668"/>
            <a:ext cx="2842586" cy="273600"/>
          </a:xfrm>
          <a:prstGeom prst="homePlate">
            <a:avLst/>
          </a:prstGeom>
          <a:solidFill>
            <a:srgbClr val="7EC171"/>
          </a:solidFill>
          <a:ln>
            <a:solidFill>
              <a:srgbClr val="478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Consent, Contraception &amp; Conception</a:t>
            </a:r>
          </a:p>
        </p:txBody>
      </p:sp>
      <p:sp>
        <p:nvSpPr>
          <p:cNvPr id="65" name="Arrow: Pentagon 64">
            <a:extLst>
              <a:ext uri="{FF2B5EF4-FFF2-40B4-BE49-F238E27FC236}">
                <a16:creationId xmlns:a16="http://schemas.microsoft.com/office/drawing/2014/main" id="{74282AEB-41EE-4197-9314-697FAF098074}"/>
              </a:ext>
            </a:extLst>
          </p:cNvPr>
          <p:cNvSpPr/>
          <p:nvPr/>
        </p:nvSpPr>
        <p:spPr>
          <a:xfrm rot="1528274" flipH="1">
            <a:off x="4666287" y="6832939"/>
            <a:ext cx="1305035" cy="273600"/>
          </a:xfrm>
          <a:prstGeom prst="homePlate">
            <a:avLst/>
          </a:prstGeom>
          <a:solidFill>
            <a:srgbClr val="5BB0DB"/>
          </a:solidFill>
          <a:ln>
            <a:solidFill>
              <a:srgbClr val="185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British Society</a:t>
            </a:r>
          </a:p>
        </p:txBody>
      </p:sp>
      <p:sp>
        <p:nvSpPr>
          <p:cNvPr id="44" name="Arrow: Pentagon 43">
            <a:extLst>
              <a:ext uri="{FF2B5EF4-FFF2-40B4-BE49-F238E27FC236}">
                <a16:creationId xmlns:a16="http://schemas.microsoft.com/office/drawing/2014/main" id="{C1BCBBC8-5D48-4A0C-A434-C6E013A3B6E8}"/>
              </a:ext>
            </a:extLst>
          </p:cNvPr>
          <p:cNvSpPr/>
          <p:nvPr/>
        </p:nvSpPr>
        <p:spPr>
          <a:xfrm>
            <a:off x="97177" y="7276429"/>
            <a:ext cx="1212387" cy="345402"/>
          </a:xfrm>
          <a:prstGeom prst="homePlate">
            <a:avLst/>
          </a:prstGeom>
          <a:solidFill>
            <a:srgbClr val="D2565F"/>
          </a:solidFill>
          <a:ln>
            <a:solidFill>
              <a:srgbClr val="9B29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Desert Island Living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A98E30-66A4-4B19-837B-ABAE2E2B3B86}"/>
              </a:ext>
            </a:extLst>
          </p:cNvPr>
          <p:cNvGrpSpPr/>
          <p:nvPr/>
        </p:nvGrpSpPr>
        <p:grpSpPr>
          <a:xfrm>
            <a:off x="4014310" y="3872497"/>
            <a:ext cx="504000" cy="504000"/>
            <a:chOff x="2145244" y="8058786"/>
            <a:chExt cx="504000" cy="50400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92A6E98-ECE7-4C75-837B-62A3EE19B09B}"/>
                </a:ext>
              </a:extLst>
            </p:cNvPr>
            <p:cNvSpPr/>
            <p:nvPr/>
          </p:nvSpPr>
          <p:spPr>
            <a:xfrm>
              <a:off x="2145244" y="8058786"/>
              <a:ext cx="504000" cy="504000"/>
            </a:xfrm>
            <a:prstGeom prst="ellipse">
              <a:avLst/>
            </a:prstGeom>
            <a:ln w="76200">
              <a:solidFill>
                <a:srgbClr val="47843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7" name="Picture 86" descr="A close up of a logo&#10;&#10;Description automatically generated">
              <a:extLst>
                <a:ext uri="{FF2B5EF4-FFF2-40B4-BE49-F238E27FC236}">
                  <a16:creationId xmlns:a16="http://schemas.microsoft.com/office/drawing/2014/main" id="{D10AEB9E-A302-4DFF-B4AE-D19BA7C83E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" t="1635" r="7934" b="15606"/>
            <a:stretch/>
          </p:blipFill>
          <p:spPr>
            <a:xfrm>
              <a:off x="2241340" y="8147473"/>
              <a:ext cx="334529" cy="3276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F21A57B-AA94-49CC-8D06-7F5F03745C3B}"/>
              </a:ext>
            </a:extLst>
          </p:cNvPr>
          <p:cNvGrpSpPr/>
          <p:nvPr/>
        </p:nvGrpSpPr>
        <p:grpSpPr>
          <a:xfrm>
            <a:off x="4379443" y="3539628"/>
            <a:ext cx="504000" cy="504000"/>
            <a:chOff x="-3850105" y="2983832"/>
            <a:chExt cx="504000" cy="50400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5936EA9-8230-4385-ACCA-4ECBC5415E77}"/>
                </a:ext>
              </a:extLst>
            </p:cNvPr>
            <p:cNvSpPr/>
            <p:nvPr/>
          </p:nvSpPr>
          <p:spPr>
            <a:xfrm>
              <a:off x="-3850105" y="2983832"/>
              <a:ext cx="504000" cy="504000"/>
            </a:xfrm>
            <a:prstGeom prst="ellipse">
              <a:avLst/>
            </a:prstGeom>
            <a:ln w="76200">
              <a:solidFill>
                <a:srgbClr val="47843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0" name="Picture 89" descr="A close up of a logo&#10;&#10;Description automatically generated">
              <a:extLst>
                <a:ext uri="{FF2B5EF4-FFF2-40B4-BE49-F238E27FC236}">
                  <a16:creationId xmlns:a16="http://schemas.microsoft.com/office/drawing/2014/main" id="{14544E98-C463-4856-97D4-00E70ABEE3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r="10000" b="13333"/>
            <a:stretch/>
          </p:blipFill>
          <p:spPr>
            <a:xfrm>
              <a:off x="-3743913" y="3071943"/>
              <a:ext cx="317005" cy="329103"/>
            </a:xfrm>
            <a:prstGeom prst="rect">
              <a:avLst/>
            </a:prstGeom>
          </p:spPr>
        </p:pic>
      </p:grp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542E073F-DAE8-4EFD-ADF1-B3455AD22BE1}"/>
              </a:ext>
            </a:extLst>
          </p:cNvPr>
          <p:cNvSpPr/>
          <p:nvPr/>
        </p:nvSpPr>
        <p:spPr>
          <a:xfrm rot="19683266" flipH="1">
            <a:off x="4668895" y="3036193"/>
            <a:ext cx="1982179" cy="273600"/>
          </a:xfrm>
          <a:prstGeom prst="homePlate">
            <a:avLst/>
          </a:prstGeom>
          <a:solidFill>
            <a:srgbClr val="7EC171"/>
          </a:solidFill>
          <a:ln>
            <a:solidFill>
              <a:srgbClr val="478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Healthy Body, Healthy Mind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0FAB4E4-934B-4DA6-9897-8DB33D9C9552}"/>
              </a:ext>
            </a:extLst>
          </p:cNvPr>
          <p:cNvGrpSpPr/>
          <p:nvPr/>
        </p:nvGrpSpPr>
        <p:grpSpPr>
          <a:xfrm>
            <a:off x="3426119" y="3512201"/>
            <a:ext cx="504000" cy="504000"/>
            <a:chOff x="4314664" y="6183897"/>
            <a:chExt cx="504000" cy="5040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02F089E-136C-450B-ACCA-8ADFF377217F}"/>
                </a:ext>
              </a:extLst>
            </p:cNvPr>
            <p:cNvSpPr/>
            <p:nvPr/>
          </p:nvSpPr>
          <p:spPr>
            <a:xfrm>
              <a:off x="4314664" y="6183897"/>
              <a:ext cx="504000" cy="504000"/>
            </a:xfrm>
            <a:prstGeom prst="ellipse">
              <a:avLst/>
            </a:prstGeom>
            <a:ln w="76200">
              <a:solidFill>
                <a:srgbClr val="47843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4" name="Picture 93" descr="A close up of a logo&#10;&#10;Description automatically generated">
              <a:extLst>
                <a:ext uri="{FF2B5EF4-FFF2-40B4-BE49-F238E27FC236}">
                  <a16:creationId xmlns:a16="http://schemas.microsoft.com/office/drawing/2014/main" id="{8E3D545E-8224-4375-88CB-634E3A4E4E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40" t="10383" r="23926" b="26628"/>
            <a:stretch/>
          </p:blipFill>
          <p:spPr>
            <a:xfrm>
              <a:off x="4455174" y="6272097"/>
              <a:ext cx="267505" cy="327600"/>
            </a:xfrm>
            <a:prstGeom prst="rect">
              <a:avLst/>
            </a:prstGeom>
          </p:spPr>
        </p:pic>
      </p:grpSp>
      <p:sp>
        <p:nvSpPr>
          <p:cNvPr id="95" name="Arrow: Pentagon 94">
            <a:extLst>
              <a:ext uri="{FF2B5EF4-FFF2-40B4-BE49-F238E27FC236}">
                <a16:creationId xmlns:a16="http://schemas.microsoft.com/office/drawing/2014/main" id="{B10DB7FA-E263-487B-BB88-3B92060B0931}"/>
              </a:ext>
            </a:extLst>
          </p:cNvPr>
          <p:cNvSpPr/>
          <p:nvPr/>
        </p:nvSpPr>
        <p:spPr>
          <a:xfrm>
            <a:off x="1483502" y="3649224"/>
            <a:ext cx="1949428" cy="273600"/>
          </a:xfrm>
          <a:prstGeom prst="homePlate">
            <a:avLst/>
          </a:prstGeom>
          <a:solidFill>
            <a:srgbClr val="7EC171"/>
          </a:solidFill>
          <a:ln>
            <a:solidFill>
              <a:srgbClr val="478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Welcome to the Real World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9A61984-F015-4A84-AA70-C3678299BCC0}"/>
              </a:ext>
            </a:extLst>
          </p:cNvPr>
          <p:cNvGrpSpPr/>
          <p:nvPr/>
        </p:nvGrpSpPr>
        <p:grpSpPr>
          <a:xfrm>
            <a:off x="3301828" y="2724285"/>
            <a:ext cx="504000" cy="504000"/>
            <a:chOff x="2612978" y="6398405"/>
            <a:chExt cx="504000" cy="50400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F8887A6-54D7-4054-AFA5-73F857533E75}"/>
                </a:ext>
              </a:extLst>
            </p:cNvPr>
            <p:cNvSpPr/>
            <p:nvPr/>
          </p:nvSpPr>
          <p:spPr>
            <a:xfrm>
              <a:off x="2612978" y="6398405"/>
              <a:ext cx="504000" cy="504000"/>
            </a:xfrm>
            <a:prstGeom prst="ellipse">
              <a:avLst/>
            </a:prstGeom>
            <a:ln w="76200">
              <a:solidFill>
                <a:srgbClr val="61437E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8" name="Picture 97" descr="A close up of a logo&#10;&#10;Description automatically generated">
              <a:extLst>
                <a:ext uri="{FF2B5EF4-FFF2-40B4-BE49-F238E27FC236}">
                  <a16:creationId xmlns:a16="http://schemas.microsoft.com/office/drawing/2014/main" id="{64BB6C72-CE40-4AAC-A75A-73AB975E8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" t="1635" r="7934" b="15606"/>
            <a:stretch/>
          </p:blipFill>
          <p:spPr>
            <a:xfrm>
              <a:off x="2712653" y="6502736"/>
              <a:ext cx="334529" cy="327600"/>
            </a:xfrm>
            <a:prstGeom prst="rect">
              <a:avLst/>
            </a:prstGeom>
          </p:spPr>
        </p:pic>
      </p:grpSp>
      <p:sp>
        <p:nvSpPr>
          <p:cNvPr id="99" name="Arrow: Pentagon 98">
            <a:extLst>
              <a:ext uri="{FF2B5EF4-FFF2-40B4-BE49-F238E27FC236}">
                <a16:creationId xmlns:a16="http://schemas.microsoft.com/office/drawing/2014/main" id="{32A7E711-0F01-4AD5-B3D7-D90BB0F886AF}"/>
              </a:ext>
            </a:extLst>
          </p:cNvPr>
          <p:cNvSpPr/>
          <p:nvPr/>
        </p:nvSpPr>
        <p:spPr>
          <a:xfrm flipH="1">
            <a:off x="3776927" y="2764030"/>
            <a:ext cx="1570523" cy="273600"/>
          </a:xfrm>
          <a:prstGeom prst="homePlate">
            <a:avLst/>
          </a:prstGeom>
          <a:solidFill>
            <a:srgbClr val="A184BE"/>
          </a:solidFill>
          <a:ln>
            <a:solidFill>
              <a:srgbClr val="614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Drugs &amp; Alcohol 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701D2F0-3342-4AE4-9D36-2FAFBF02CF9D}"/>
              </a:ext>
            </a:extLst>
          </p:cNvPr>
          <p:cNvGrpSpPr/>
          <p:nvPr/>
        </p:nvGrpSpPr>
        <p:grpSpPr>
          <a:xfrm>
            <a:off x="2918654" y="2148216"/>
            <a:ext cx="504000" cy="504000"/>
            <a:chOff x="4454117" y="4691470"/>
            <a:chExt cx="504000" cy="50400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4B2CB99-89BD-432F-B7B3-BBD60920B66F}"/>
                </a:ext>
              </a:extLst>
            </p:cNvPr>
            <p:cNvSpPr/>
            <p:nvPr/>
          </p:nvSpPr>
          <p:spPr>
            <a:xfrm>
              <a:off x="4454117" y="4691470"/>
              <a:ext cx="504000" cy="504000"/>
            </a:xfrm>
            <a:prstGeom prst="ellipse">
              <a:avLst/>
            </a:prstGeom>
            <a:ln w="76200">
              <a:solidFill>
                <a:srgbClr val="61437E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" name="Picture 102" descr="A close up of a logo&#10;&#10;Description automatically generated">
              <a:extLst>
                <a:ext uri="{FF2B5EF4-FFF2-40B4-BE49-F238E27FC236}">
                  <a16:creationId xmlns:a16="http://schemas.microsoft.com/office/drawing/2014/main" id="{A26CB23A-1095-46EF-9C9E-737AB4461B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55" t="6465" r="18644" b="28018"/>
            <a:stretch/>
          </p:blipFill>
          <p:spPr>
            <a:xfrm>
              <a:off x="4563276" y="4749383"/>
              <a:ext cx="288525" cy="327600"/>
            </a:xfrm>
            <a:prstGeom prst="rect">
              <a:avLst/>
            </a:prstGeom>
          </p:spPr>
        </p:pic>
      </p:grp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42B352F1-B224-4F8F-9F0C-9B09EC763207}"/>
              </a:ext>
            </a:extLst>
          </p:cNvPr>
          <p:cNvSpPr/>
          <p:nvPr/>
        </p:nvSpPr>
        <p:spPr>
          <a:xfrm rot="8843341" flipV="1">
            <a:off x="3254590" y="1715922"/>
            <a:ext cx="1631676" cy="273600"/>
          </a:xfrm>
          <a:prstGeom prst="homePlate">
            <a:avLst/>
          </a:prstGeom>
          <a:solidFill>
            <a:srgbClr val="A184BE"/>
          </a:solidFill>
          <a:ln>
            <a:solidFill>
              <a:srgbClr val="614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Crime &amp; Terrorism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EA24DA8-7E2E-440F-A4B0-7EC60B85C591}"/>
              </a:ext>
            </a:extLst>
          </p:cNvPr>
          <p:cNvGrpSpPr/>
          <p:nvPr/>
        </p:nvGrpSpPr>
        <p:grpSpPr>
          <a:xfrm>
            <a:off x="2023814" y="1296093"/>
            <a:ext cx="504000" cy="504000"/>
            <a:chOff x="4314664" y="6183897"/>
            <a:chExt cx="504000" cy="504000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D05A415-FF0A-4525-95A1-058B1F11711C}"/>
                </a:ext>
              </a:extLst>
            </p:cNvPr>
            <p:cNvSpPr/>
            <p:nvPr/>
          </p:nvSpPr>
          <p:spPr>
            <a:xfrm>
              <a:off x="4314664" y="6183897"/>
              <a:ext cx="504000" cy="504000"/>
            </a:xfrm>
            <a:prstGeom prst="ellipse">
              <a:avLst/>
            </a:prstGeom>
            <a:ln w="76200">
              <a:solidFill>
                <a:srgbClr val="61437E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7" name="Picture 106" descr="A close up of a logo&#10;&#10;Description automatically generated">
              <a:extLst>
                <a:ext uri="{FF2B5EF4-FFF2-40B4-BE49-F238E27FC236}">
                  <a16:creationId xmlns:a16="http://schemas.microsoft.com/office/drawing/2014/main" id="{6E4DC30D-7AA4-49CB-88E9-089DAFA54B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40" t="10383" r="23926" b="26628"/>
            <a:stretch/>
          </p:blipFill>
          <p:spPr>
            <a:xfrm>
              <a:off x="4455174" y="6272097"/>
              <a:ext cx="267505" cy="327600"/>
            </a:xfrm>
            <a:prstGeom prst="rect">
              <a:avLst/>
            </a:prstGeom>
          </p:spPr>
        </p:pic>
      </p:grpSp>
      <p:sp>
        <p:nvSpPr>
          <p:cNvPr id="113" name="Arrow: Pentagon 112">
            <a:extLst>
              <a:ext uri="{FF2B5EF4-FFF2-40B4-BE49-F238E27FC236}">
                <a16:creationId xmlns:a16="http://schemas.microsoft.com/office/drawing/2014/main" id="{0E089854-EF10-4C9A-A0DD-B80AD39E8593}"/>
              </a:ext>
            </a:extLst>
          </p:cNvPr>
          <p:cNvSpPr/>
          <p:nvPr/>
        </p:nvSpPr>
        <p:spPr>
          <a:xfrm rot="10800000" flipV="1">
            <a:off x="2509166" y="1378288"/>
            <a:ext cx="1260000" cy="273600"/>
          </a:xfrm>
          <a:prstGeom prst="homePlate">
            <a:avLst/>
          </a:prstGeom>
          <a:solidFill>
            <a:srgbClr val="A184BE"/>
          </a:solidFill>
          <a:ln>
            <a:solidFill>
              <a:srgbClr val="614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Reality Bites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D8CEDAB-D975-404E-BF3E-E31AD461DC5F}"/>
              </a:ext>
            </a:extLst>
          </p:cNvPr>
          <p:cNvGrpSpPr/>
          <p:nvPr/>
        </p:nvGrpSpPr>
        <p:grpSpPr>
          <a:xfrm>
            <a:off x="1994960" y="587174"/>
            <a:ext cx="504000" cy="504000"/>
            <a:chOff x="2145244" y="8058786"/>
            <a:chExt cx="504000" cy="504000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7452123-F3C1-49C2-B937-B876B5ABAB49}"/>
                </a:ext>
              </a:extLst>
            </p:cNvPr>
            <p:cNvSpPr/>
            <p:nvPr/>
          </p:nvSpPr>
          <p:spPr>
            <a:xfrm>
              <a:off x="2145244" y="8058786"/>
              <a:ext cx="504000" cy="504000"/>
            </a:xfrm>
            <a:prstGeom prst="ellipse">
              <a:avLst/>
            </a:prstGeom>
            <a:ln w="76200">
              <a:solidFill>
                <a:srgbClr val="61437E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6" name="Picture 115" descr="A close up of a logo&#10;&#10;Description automatically generated">
              <a:extLst>
                <a:ext uri="{FF2B5EF4-FFF2-40B4-BE49-F238E27FC236}">
                  <a16:creationId xmlns:a16="http://schemas.microsoft.com/office/drawing/2014/main" id="{DAECDC54-BE09-4850-9BD0-3DD1D84CC3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" t="1635" r="7934" b="15606"/>
            <a:stretch/>
          </p:blipFill>
          <p:spPr>
            <a:xfrm>
              <a:off x="2241340" y="8147473"/>
              <a:ext cx="334529" cy="327600"/>
            </a:xfrm>
            <a:prstGeom prst="rect">
              <a:avLst/>
            </a:prstGeom>
          </p:spPr>
        </p:pic>
      </p:grpSp>
      <p:sp>
        <p:nvSpPr>
          <p:cNvPr id="117" name="Arrow: Pentagon 116">
            <a:extLst>
              <a:ext uri="{FF2B5EF4-FFF2-40B4-BE49-F238E27FC236}">
                <a16:creationId xmlns:a16="http://schemas.microsoft.com/office/drawing/2014/main" id="{87105585-3EAA-41A8-9670-138BFFBCF300}"/>
              </a:ext>
            </a:extLst>
          </p:cNvPr>
          <p:cNvSpPr/>
          <p:nvPr/>
        </p:nvSpPr>
        <p:spPr>
          <a:xfrm flipH="1">
            <a:off x="2478410" y="681333"/>
            <a:ext cx="1764000" cy="273600"/>
          </a:xfrm>
          <a:prstGeom prst="homePlate">
            <a:avLst/>
          </a:prstGeom>
          <a:solidFill>
            <a:srgbClr val="A184BE"/>
          </a:solidFill>
          <a:ln>
            <a:solidFill>
              <a:srgbClr val="614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Health and Wellbeing</a:t>
            </a:r>
          </a:p>
        </p:txBody>
      </p:sp>
      <p:sp>
        <p:nvSpPr>
          <p:cNvPr id="109" name="Arrow: Pentagon 108">
            <a:extLst>
              <a:ext uri="{FF2B5EF4-FFF2-40B4-BE49-F238E27FC236}">
                <a16:creationId xmlns:a16="http://schemas.microsoft.com/office/drawing/2014/main" id="{53119BBB-CBA9-4D35-9CFC-917E54601C02}"/>
              </a:ext>
            </a:extLst>
          </p:cNvPr>
          <p:cNvSpPr/>
          <p:nvPr/>
        </p:nvSpPr>
        <p:spPr>
          <a:xfrm rot="19389197">
            <a:off x="1138792" y="2633545"/>
            <a:ext cx="1324047" cy="273600"/>
          </a:xfrm>
          <a:prstGeom prst="homePlate">
            <a:avLst/>
          </a:prstGeom>
          <a:solidFill>
            <a:srgbClr val="A184BE"/>
          </a:solidFill>
          <a:ln>
            <a:solidFill>
              <a:srgbClr val="614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Issues in RSE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164627C-2F43-457B-AD56-EED25775E105}"/>
              </a:ext>
            </a:extLst>
          </p:cNvPr>
          <p:cNvSpPr txBox="1"/>
          <p:nvPr/>
        </p:nvSpPr>
        <p:spPr>
          <a:xfrm>
            <a:off x="1379630" y="94724"/>
            <a:ext cx="547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chemeClr val="bg1"/>
                </a:solidFill>
                <a:latin typeface="Tintin" panose="020B0803050302020204" pitchFamily="34" charset="0"/>
              </a:rPr>
              <a:t>PSHE PROGRESSION</a:t>
            </a:r>
          </a:p>
        </p:txBody>
      </p:sp>
      <p:graphicFrame>
        <p:nvGraphicFramePr>
          <p:cNvPr id="119" name="Table 28">
            <a:extLst>
              <a:ext uri="{FF2B5EF4-FFF2-40B4-BE49-F238E27FC236}">
                <a16:creationId xmlns:a16="http://schemas.microsoft.com/office/drawing/2014/main" id="{4A42EDD5-BE4F-4293-B23A-31EF6134C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00008"/>
              </p:ext>
            </p:extLst>
          </p:nvPr>
        </p:nvGraphicFramePr>
        <p:xfrm>
          <a:off x="88575" y="596990"/>
          <a:ext cx="1521894" cy="2040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465">
                  <a:extLst>
                    <a:ext uri="{9D8B030D-6E8A-4147-A177-3AD203B41FA5}">
                      <a16:colId xmlns:a16="http://schemas.microsoft.com/office/drawing/2014/main" val="1682017456"/>
                    </a:ext>
                  </a:extLst>
                </a:gridCol>
                <a:gridCol w="1151429">
                  <a:extLst>
                    <a:ext uri="{9D8B030D-6E8A-4147-A177-3AD203B41FA5}">
                      <a16:colId xmlns:a16="http://schemas.microsoft.com/office/drawing/2014/main" val="1474834038"/>
                    </a:ext>
                  </a:extLst>
                </a:gridCol>
              </a:tblGrid>
              <a:tr h="40810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Relationships &amp; Sex Education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6054821"/>
                  </a:ext>
                </a:extLst>
              </a:tr>
              <a:tr h="40810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Physical Health &amp;  Wellbeing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201809"/>
                  </a:ext>
                </a:extLst>
              </a:tr>
              <a:tr h="40810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Mental Health &amp; Wellbeing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4744593"/>
                  </a:ext>
                </a:extLst>
              </a:tr>
              <a:tr h="40810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Financial Literacy &amp; Careers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9287424"/>
                  </a:ext>
                </a:extLst>
              </a:tr>
              <a:tr h="40810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Citizenship &amp; Political Literacy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6383592"/>
                  </a:ext>
                </a:extLst>
              </a:tr>
            </a:tbl>
          </a:graphicData>
        </a:graphic>
      </p:graphicFrame>
      <p:pic>
        <p:nvPicPr>
          <p:cNvPr id="123" name="Picture 122" descr="A close up of a logo&#10;&#10;Description automatically generated">
            <a:extLst>
              <a:ext uri="{FF2B5EF4-FFF2-40B4-BE49-F238E27FC236}">
                <a16:creationId xmlns:a16="http://schemas.microsoft.com/office/drawing/2014/main" id="{1095D2DD-808E-4B1F-B642-F0700EAE97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7" t="1635" r="7934" b="15606"/>
          <a:stretch/>
        </p:blipFill>
        <p:spPr>
          <a:xfrm>
            <a:off x="103908" y="1053964"/>
            <a:ext cx="360000" cy="352545"/>
          </a:xfrm>
          <a:prstGeom prst="rect">
            <a:avLst/>
          </a:prstGeom>
        </p:spPr>
      </p:pic>
      <p:pic>
        <p:nvPicPr>
          <p:cNvPr id="124" name="Picture 123" descr="A close up of a logo&#10;&#10;Description automatically generated">
            <a:extLst>
              <a:ext uri="{FF2B5EF4-FFF2-40B4-BE49-F238E27FC236}">
                <a16:creationId xmlns:a16="http://schemas.microsoft.com/office/drawing/2014/main" id="{E43A2E6A-2294-4EF1-B2BD-47C676B779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r="10000" b="13333"/>
          <a:stretch/>
        </p:blipFill>
        <p:spPr>
          <a:xfrm>
            <a:off x="135466" y="1451259"/>
            <a:ext cx="336923" cy="360000"/>
          </a:xfrm>
          <a:prstGeom prst="rect">
            <a:avLst/>
          </a:prstGeom>
        </p:spPr>
      </p:pic>
      <p:pic>
        <p:nvPicPr>
          <p:cNvPr id="125" name="Picture 124" descr="A close up of a logo&#10;&#10;Description automatically generated">
            <a:extLst>
              <a:ext uri="{FF2B5EF4-FFF2-40B4-BE49-F238E27FC236}">
                <a16:creationId xmlns:a16="http://schemas.microsoft.com/office/drawing/2014/main" id="{65A526A1-7ECD-40BF-9F98-C9EF6223DB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0" t="10383" r="23926" b="26628"/>
          <a:stretch/>
        </p:blipFill>
        <p:spPr>
          <a:xfrm>
            <a:off x="145528" y="1855986"/>
            <a:ext cx="293962" cy="360000"/>
          </a:xfrm>
          <a:prstGeom prst="rect">
            <a:avLst/>
          </a:prstGeom>
        </p:spPr>
      </p:pic>
      <p:pic>
        <p:nvPicPr>
          <p:cNvPr id="126" name="Picture 125" descr="A close up of a logo&#10;&#10;Description automatically generated">
            <a:extLst>
              <a:ext uri="{FF2B5EF4-FFF2-40B4-BE49-F238E27FC236}">
                <a16:creationId xmlns:a16="http://schemas.microsoft.com/office/drawing/2014/main" id="{9D469CA1-2180-4F1A-9E79-F095EC83494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5" t="6465" r="18644" b="28018"/>
          <a:stretch/>
        </p:blipFill>
        <p:spPr>
          <a:xfrm>
            <a:off x="118558" y="2231506"/>
            <a:ext cx="317060" cy="360000"/>
          </a:xfrm>
          <a:prstGeom prst="rect">
            <a:avLst/>
          </a:prstGeom>
        </p:spPr>
      </p:pic>
      <p:sp>
        <p:nvSpPr>
          <p:cNvPr id="132" name="Oval 131">
            <a:extLst>
              <a:ext uri="{FF2B5EF4-FFF2-40B4-BE49-F238E27FC236}">
                <a16:creationId xmlns:a16="http://schemas.microsoft.com/office/drawing/2014/main" id="{9522B83F-8E29-43E3-981B-579CB82E0651}"/>
              </a:ext>
            </a:extLst>
          </p:cNvPr>
          <p:cNvSpPr/>
          <p:nvPr/>
        </p:nvSpPr>
        <p:spPr>
          <a:xfrm>
            <a:off x="5752838" y="7531319"/>
            <a:ext cx="936000" cy="936000"/>
          </a:xfrm>
          <a:prstGeom prst="ellipse">
            <a:avLst/>
          </a:prstGeom>
          <a:ln w="76200">
            <a:solidFill>
              <a:srgbClr val="9B293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Tintin" panose="020B0803050302020204" pitchFamily="34" charset="0"/>
              </a:rPr>
              <a:t>7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E433FA4-6716-4BFA-AFD8-4CF16C1075EB}"/>
              </a:ext>
            </a:extLst>
          </p:cNvPr>
          <p:cNvSpPr/>
          <p:nvPr/>
        </p:nvSpPr>
        <p:spPr>
          <a:xfrm>
            <a:off x="5756461" y="5899971"/>
            <a:ext cx="936000" cy="936000"/>
          </a:xfrm>
          <a:prstGeom prst="ellipse">
            <a:avLst/>
          </a:prstGeom>
          <a:ln w="76200">
            <a:solidFill>
              <a:srgbClr val="18506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Tintin" panose="020B0803050302020204" pitchFamily="34" charset="0"/>
              </a:rPr>
              <a:t>8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3FB0AADE-E8A1-413C-81D8-D8C3D44381F9}"/>
              </a:ext>
            </a:extLst>
          </p:cNvPr>
          <p:cNvSpPr/>
          <p:nvPr/>
        </p:nvSpPr>
        <p:spPr>
          <a:xfrm>
            <a:off x="5756461" y="3726291"/>
            <a:ext cx="936000" cy="936000"/>
          </a:xfrm>
          <a:prstGeom prst="ellipse">
            <a:avLst/>
          </a:prstGeom>
          <a:ln w="76200">
            <a:solidFill>
              <a:srgbClr val="47843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Tintin" panose="020B0803050302020204" pitchFamily="34" charset="0"/>
              </a:rPr>
              <a:t>9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A7DF12B-C6A1-4D79-854D-1D0298B26B48}"/>
              </a:ext>
            </a:extLst>
          </p:cNvPr>
          <p:cNvSpPr/>
          <p:nvPr/>
        </p:nvSpPr>
        <p:spPr>
          <a:xfrm>
            <a:off x="5757445" y="927164"/>
            <a:ext cx="936000" cy="936000"/>
          </a:xfrm>
          <a:prstGeom prst="ellipse">
            <a:avLst/>
          </a:prstGeom>
          <a:ln w="76200">
            <a:solidFill>
              <a:srgbClr val="61437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Tintin" panose="020B0803050302020204" pitchFamily="34" charset="0"/>
              </a:rPr>
              <a:t>ks4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5D58810-ACD0-4FBA-BE61-97EA08A0A41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6" t="4096" r="12799" b="18523"/>
          <a:stretch/>
        </p:blipFill>
        <p:spPr>
          <a:xfrm>
            <a:off x="114748" y="677978"/>
            <a:ext cx="338319" cy="3528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844188C-36CF-47DE-B978-6DD20ABF4C79}"/>
              </a:ext>
            </a:extLst>
          </p:cNvPr>
          <p:cNvGrpSpPr/>
          <p:nvPr/>
        </p:nvGrpSpPr>
        <p:grpSpPr>
          <a:xfrm>
            <a:off x="2233294" y="1967165"/>
            <a:ext cx="504000" cy="504000"/>
            <a:chOff x="2233294" y="1967165"/>
            <a:chExt cx="504000" cy="504000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447A9C7-0BF1-4AEA-ACBA-BE78DAAD3635}"/>
                </a:ext>
              </a:extLst>
            </p:cNvPr>
            <p:cNvSpPr/>
            <p:nvPr/>
          </p:nvSpPr>
          <p:spPr>
            <a:xfrm>
              <a:off x="2233294" y="1967165"/>
              <a:ext cx="504000" cy="504000"/>
            </a:xfrm>
            <a:prstGeom prst="ellipse">
              <a:avLst/>
            </a:prstGeom>
            <a:ln w="76200">
              <a:solidFill>
                <a:srgbClr val="61437E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0" name="Picture 119" descr="A close up of a logo&#10;&#10;Description automatically generated">
              <a:extLst>
                <a:ext uri="{FF2B5EF4-FFF2-40B4-BE49-F238E27FC236}">
                  <a16:creationId xmlns:a16="http://schemas.microsoft.com/office/drawing/2014/main" id="{190BBF91-E875-4747-BB1B-5775852543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96" t="4096" r="12799" b="18523"/>
            <a:stretch/>
          </p:blipFill>
          <p:spPr>
            <a:xfrm>
              <a:off x="2320401" y="2074227"/>
              <a:ext cx="338319" cy="3528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F4959D6-E149-4657-AD06-ABEB7C7201D9}"/>
              </a:ext>
            </a:extLst>
          </p:cNvPr>
          <p:cNvGrpSpPr/>
          <p:nvPr/>
        </p:nvGrpSpPr>
        <p:grpSpPr>
          <a:xfrm>
            <a:off x="4731780" y="4311066"/>
            <a:ext cx="504000" cy="504000"/>
            <a:chOff x="4731780" y="4311066"/>
            <a:chExt cx="504000" cy="5040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985D245-256B-4EE0-9B8E-8F196D934638}"/>
                </a:ext>
              </a:extLst>
            </p:cNvPr>
            <p:cNvSpPr/>
            <p:nvPr/>
          </p:nvSpPr>
          <p:spPr>
            <a:xfrm>
              <a:off x="4731780" y="4311066"/>
              <a:ext cx="504000" cy="504000"/>
            </a:xfrm>
            <a:prstGeom prst="ellipse">
              <a:avLst/>
            </a:prstGeom>
            <a:ln w="76200">
              <a:solidFill>
                <a:srgbClr val="47843A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1" name="Picture 120" descr="A close up of a logo&#10;&#10;Description automatically generated">
              <a:extLst>
                <a:ext uri="{FF2B5EF4-FFF2-40B4-BE49-F238E27FC236}">
                  <a16:creationId xmlns:a16="http://schemas.microsoft.com/office/drawing/2014/main" id="{C934BBE6-1A49-4D2A-8A10-7416BD366A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96" t="4096" r="12799" b="18523"/>
            <a:stretch/>
          </p:blipFill>
          <p:spPr>
            <a:xfrm>
              <a:off x="4830438" y="4424118"/>
              <a:ext cx="338319" cy="3528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663C37A-CE7D-43EB-8E5E-F90C18E022CD}"/>
              </a:ext>
            </a:extLst>
          </p:cNvPr>
          <p:cNvGrpSpPr/>
          <p:nvPr/>
        </p:nvGrpSpPr>
        <p:grpSpPr>
          <a:xfrm>
            <a:off x="3459030" y="6635817"/>
            <a:ext cx="504000" cy="504000"/>
            <a:chOff x="3459030" y="6635817"/>
            <a:chExt cx="504000" cy="50400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B453FE6-324C-4198-A782-85D2F4A1F081}"/>
                </a:ext>
              </a:extLst>
            </p:cNvPr>
            <p:cNvSpPr/>
            <p:nvPr/>
          </p:nvSpPr>
          <p:spPr>
            <a:xfrm>
              <a:off x="3459030" y="6635817"/>
              <a:ext cx="504000" cy="504000"/>
            </a:xfrm>
            <a:prstGeom prst="ellipse">
              <a:avLst/>
            </a:prstGeom>
            <a:ln w="76200">
              <a:solidFill>
                <a:srgbClr val="18506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7" name="Picture 126" descr="A close up of a logo&#10;&#10;Description automatically generated">
              <a:extLst>
                <a:ext uri="{FF2B5EF4-FFF2-40B4-BE49-F238E27FC236}">
                  <a16:creationId xmlns:a16="http://schemas.microsoft.com/office/drawing/2014/main" id="{F09A6918-EEA3-4502-B2A3-D49B5ABAE8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96" t="4096" r="12799" b="18523"/>
            <a:stretch/>
          </p:blipFill>
          <p:spPr>
            <a:xfrm>
              <a:off x="3551775" y="6741787"/>
              <a:ext cx="338319" cy="352800"/>
            </a:xfrm>
            <a:prstGeom prst="rect">
              <a:avLst/>
            </a:prstGeom>
          </p:spPr>
        </p:pic>
      </p:grpSp>
      <p:pic>
        <p:nvPicPr>
          <p:cNvPr id="129" name="Picture 128" descr="A close up of a logo&#10;&#10;Description automatically generated">
            <a:extLst>
              <a:ext uri="{FF2B5EF4-FFF2-40B4-BE49-F238E27FC236}">
                <a16:creationId xmlns:a16="http://schemas.microsoft.com/office/drawing/2014/main" id="{406EF7D4-9620-4E66-84AF-BED265A48EC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6" t="4096" r="12799" b="18523"/>
          <a:stretch/>
        </p:blipFill>
        <p:spPr>
          <a:xfrm>
            <a:off x="1406187" y="8078300"/>
            <a:ext cx="338319" cy="352800"/>
          </a:xfrm>
          <a:prstGeom prst="rect">
            <a:avLst/>
          </a:prstGeom>
        </p:spPr>
      </p:pic>
      <p:pic>
        <p:nvPicPr>
          <p:cNvPr id="136" name="Picture 135" descr="A close up of a logo&#10;&#10;Description automatically generated">
            <a:extLst>
              <a:ext uri="{FF2B5EF4-FFF2-40B4-BE49-F238E27FC236}">
                <a16:creationId xmlns:a16="http://schemas.microsoft.com/office/drawing/2014/main" id="{B859BCBD-DF93-4C4F-A514-672FC55E36A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6" t="4096" r="12799" b="18523"/>
          <a:stretch/>
        </p:blipFill>
        <p:spPr>
          <a:xfrm>
            <a:off x="2329800" y="8651279"/>
            <a:ext cx="338319" cy="352800"/>
          </a:xfrm>
          <a:prstGeom prst="rect">
            <a:avLst/>
          </a:prstGeom>
        </p:spPr>
      </p:pic>
      <p:pic>
        <p:nvPicPr>
          <p:cNvPr id="137" name="Picture 136" descr="A close up of a logo&#10;&#10;Description automatically generated">
            <a:extLst>
              <a:ext uri="{FF2B5EF4-FFF2-40B4-BE49-F238E27FC236}">
                <a16:creationId xmlns:a16="http://schemas.microsoft.com/office/drawing/2014/main" id="{9EB9B2D7-22F0-43DE-8E49-0A2CB534200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6" t="4096" r="12799" b="18523"/>
          <a:stretch/>
        </p:blipFill>
        <p:spPr>
          <a:xfrm>
            <a:off x="3132668" y="8824529"/>
            <a:ext cx="338319" cy="352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5CA0AF-3847-4EB4-9AAC-9D439C41C4B7}"/>
              </a:ext>
            </a:extLst>
          </p:cNvPr>
          <p:cNvSpPr txBox="1"/>
          <p:nvPr/>
        </p:nvSpPr>
        <p:spPr>
          <a:xfrm>
            <a:off x="254000" y="94724"/>
            <a:ext cx="441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Personal Development progression Map</a:t>
            </a:r>
          </a:p>
        </p:txBody>
      </p:sp>
    </p:spTree>
    <p:extLst>
      <p:ext uri="{BB962C8B-B14F-4D97-AF65-F5344CB8AC3E}">
        <p14:creationId xmlns:p14="http://schemas.microsoft.com/office/powerpoint/2010/main" val="34225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87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Tintin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Sarah Merrigan</cp:lastModifiedBy>
  <cp:revision>18</cp:revision>
  <dcterms:created xsi:type="dcterms:W3CDTF">2019-12-18T17:37:46Z</dcterms:created>
  <dcterms:modified xsi:type="dcterms:W3CDTF">2020-06-24T11:53:02Z</dcterms:modified>
</cp:coreProperties>
</file>